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99" r:id="rId2"/>
    <p:sldId id="308" r:id="rId3"/>
    <p:sldId id="300" r:id="rId4"/>
    <p:sldId id="301" r:id="rId5"/>
    <p:sldId id="303" r:id="rId6"/>
    <p:sldId id="304" r:id="rId7"/>
    <p:sldId id="306" r:id="rId8"/>
    <p:sldId id="30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24" autoAdjust="0"/>
  </p:normalViewPr>
  <p:slideViewPr>
    <p:cSldViewPr>
      <p:cViewPr>
        <p:scale>
          <a:sx n="125" d="100"/>
          <a:sy n="125" d="100"/>
        </p:scale>
        <p:origin x="-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44947-2AC5-4011-94A6-942D43F4F77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0465-3F3A-439E-8EEA-C6BB667EF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7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044694-E06A-664F-9A3B-753FA477B8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C35B97-385E-B344-AFE0-055E5EA05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6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2719" y="595270"/>
            <a:ext cx="54072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Advanced Ceramic Heater Technologies</a:t>
            </a:r>
          </a:p>
          <a:p>
            <a:pPr algn="ctr" defTabSz="457200"/>
            <a:r>
              <a:rPr lang="en-US" sz="2400" b="1" dirty="0">
                <a:solidFill>
                  <a:prstClr val="black"/>
                </a:solidFill>
              </a:rPr>
              <a:t>Aluminum Nitride (</a:t>
            </a:r>
            <a:r>
              <a:rPr lang="en-US" sz="2400" b="1" dirty="0" err="1">
                <a:solidFill>
                  <a:prstClr val="black"/>
                </a:solidFill>
              </a:rPr>
              <a:t>AlN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</a:p>
          <a:p>
            <a:pPr defTabSz="45720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27" y="6220564"/>
            <a:ext cx="857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i="1" spc="100" dirty="0">
                <a:solidFill>
                  <a:prstClr val="white"/>
                </a:solidFill>
                <a:effectLst>
                  <a:glow rad="88900">
                    <a:prstClr val="black">
                      <a:alpha val="45000"/>
                    </a:prstClr>
                  </a:glow>
                </a:effectLst>
              </a:rPr>
              <a:t>Thermal Solutions for Challenging Semiconductor Applications</a:t>
            </a:r>
          </a:p>
        </p:txBody>
      </p:sp>
    </p:spTree>
    <p:extLst>
      <p:ext uri="{BB962C8B-B14F-4D97-AF65-F5344CB8AC3E}">
        <p14:creationId xmlns:p14="http://schemas.microsoft.com/office/powerpoint/2010/main" val="10031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>
        <p:fade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asis-RapidHeater-1300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2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xmlns:p14="http://schemas.microsoft.com/office/powerpoint/2010/main"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7545" y="546127"/>
            <a:ext cx="503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</a:rPr>
              <a:t>Chemical Vapor Deposition</a:t>
            </a:r>
          </a:p>
          <a:p>
            <a:pPr algn="ctr" defTabSz="457200"/>
            <a:r>
              <a:rPr lang="en-US" sz="2400" b="1" dirty="0">
                <a:solidFill>
                  <a:prstClr val="black"/>
                </a:solidFill>
              </a:rPr>
              <a:t>Plasma </a:t>
            </a:r>
            <a:r>
              <a:rPr lang="en-US" sz="2400" b="1" dirty="0" smtClean="0">
                <a:solidFill>
                  <a:prstClr val="black"/>
                </a:solidFill>
              </a:rPr>
              <a:t>Etch • Wafer Test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3703" y="4206568"/>
            <a:ext cx="43952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4592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Multiple Heater Zones for Temperature Uniformity</a:t>
            </a:r>
          </a:p>
          <a:p>
            <a:pPr marL="342900" indent="-164592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Integrated Tungsten RTD for Immediate Response to Temperature Change</a:t>
            </a:r>
          </a:p>
          <a:p>
            <a:pPr marL="342900" indent="-164592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High Resistance to Chemical Corrosion</a:t>
            </a:r>
          </a:p>
          <a:p>
            <a:pPr marL="342900" indent="-164592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Integrated RF Grid</a:t>
            </a:r>
          </a:p>
        </p:txBody>
      </p:sp>
    </p:spTree>
    <p:extLst>
      <p:ext uri="{BB962C8B-B14F-4D97-AF65-F5344CB8AC3E}">
        <p14:creationId xmlns:p14="http://schemas.microsoft.com/office/powerpoint/2010/main" val="33355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2519" y="537055"/>
            <a:ext cx="503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</a:rPr>
              <a:t>Semiconductor Thermal Solutions</a:t>
            </a:r>
          </a:p>
          <a:p>
            <a:pPr algn="ctr" defTabSz="457200"/>
            <a:r>
              <a:rPr lang="en-US" sz="2400" b="1" dirty="0">
                <a:solidFill>
                  <a:prstClr val="black"/>
                </a:solidFill>
              </a:rPr>
              <a:t>Crucible Heating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5143" y="4206568"/>
            <a:ext cx="37638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5750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Complex 2 dimensional (2D) and 3 dimensional (3D) geometries</a:t>
            </a:r>
          </a:p>
          <a:p>
            <a:pPr marL="283464" indent="-285750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High Temperature Applications</a:t>
            </a:r>
          </a:p>
          <a:p>
            <a:pPr marL="283464" indent="-285750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Uniform Temperature Profile</a:t>
            </a:r>
          </a:p>
        </p:txBody>
      </p:sp>
    </p:spTree>
    <p:extLst>
      <p:ext uri="{BB962C8B-B14F-4D97-AF65-F5344CB8AC3E}">
        <p14:creationId xmlns:p14="http://schemas.microsoft.com/office/powerpoint/2010/main" val="14839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4429" y="664055"/>
            <a:ext cx="527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Co-Fired Aluminum Nitride Substrate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1714" y="4696425"/>
            <a:ext cx="32558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192024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Low Coefficient of Thermal Expansion </a:t>
            </a:r>
          </a:p>
          <a:p>
            <a:pPr marL="365760" indent="-192024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Homogeneous Construction</a:t>
            </a:r>
          </a:p>
          <a:p>
            <a:pPr marL="365760" indent="-192024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Multi-Layer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52514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4974" y="650937"/>
            <a:ext cx="503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</a:rPr>
              <a:t>Fluid Dispensing Application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0" y="3762069"/>
            <a:ext cx="2857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83464" defTabSz="4572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Thermal </a:t>
            </a:r>
            <a:r>
              <a:rPr lang="en-US" dirty="0">
                <a:solidFill>
                  <a:prstClr val="black"/>
                </a:solidFill>
              </a:rPr>
              <a:t>conductivity: 190 W/</a:t>
            </a:r>
            <a:r>
              <a:rPr lang="en-US" dirty="0" err="1">
                <a:solidFill>
                  <a:prstClr val="black"/>
                </a:solidFill>
              </a:rPr>
              <a:t>mK</a:t>
            </a:r>
            <a:endParaRPr lang="en-US" dirty="0">
              <a:solidFill>
                <a:prstClr val="black"/>
              </a:solidFill>
            </a:endParaRPr>
          </a:p>
          <a:p>
            <a:pPr marL="274320" indent="-283464" defTabSz="4572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High </a:t>
            </a:r>
            <a:r>
              <a:rPr lang="en-US" dirty="0">
                <a:solidFill>
                  <a:prstClr val="black"/>
                </a:solidFill>
              </a:rPr>
              <a:t>Heat Capacity</a:t>
            </a:r>
          </a:p>
          <a:p>
            <a:pPr marL="274320" indent="-283464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Chemical </a:t>
            </a:r>
            <a:r>
              <a:rPr lang="en-US" dirty="0">
                <a:solidFill>
                  <a:prstClr val="black"/>
                </a:solidFill>
              </a:rPr>
              <a:t>Compatibility</a:t>
            </a:r>
          </a:p>
        </p:txBody>
      </p:sp>
    </p:spTree>
    <p:extLst>
      <p:ext uri="{BB962C8B-B14F-4D97-AF65-F5344CB8AC3E}">
        <p14:creationId xmlns:p14="http://schemas.microsoft.com/office/powerpoint/2010/main" val="30838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4974" y="650937"/>
            <a:ext cx="503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</a:rPr>
              <a:t>Semiconductor Thermal Solutions</a:t>
            </a:r>
          </a:p>
          <a:p>
            <a:pPr algn="ctr" defTabSz="457200"/>
            <a:r>
              <a:rPr lang="en-US" sz="2400" b="1" dirty="0">
                <a:solidFill>
                  <a:prstClr val="black"/>
                </a:solidFill>
              </a:rPr>
              <a:t>Gas and Fluid Heating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0" y="3762069"/>
            <a:ext cx="2857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83464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Smooth Non-Porous Surface Finish</a:t>
            </a:r>
          </a:p>
          <a:p>
            <a:pPr marL="274320" indent="-283464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Zoned Heater Circuits</a:t>
            </a:r>
          </a:p>
          <a:p>
            <a:pPr marL="274320" indent="-283464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High Electrical Dielectric</a:t>
            </a:r>
          </a:p>
          <a:p>
            <a:pPr marL="274320" indent="-283464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Chemical Compatibility</a:t>
            </a:r>
          </a:p>
        </p:txBody>
      </p:sp>
    </p:spTree>
    <p:extLst>
      <p:ext uri="{BB962C8B-B14F-4D97-AF65-F5344CB8AC3E}">
        <p14:creationId xmlns:p14="http://schemas.microsoft.com/office/powerpoint/2010/main" val="225319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29" y="623723"/>
            <a:ext cx="558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</a:rPr>
              <a:t>Clinical </a:t>
            </a:r>
            <a:r>
              <a:rPr lang="en-US" sz="2400" b="1" dirty="0" smtClean="0">
                <a:solidFill>
                  <a:prstClr val="black"/>
                </a:solidFill>
              </a:rPr>
              <a:t>Diagnostics</a:t>
            </a:r>
          </a:p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PCR </a:t>
            </a:r>
            <a:r>
              <a:rPr lang="en-US" sz="2400" b="1" dirty="0">
                <a:solidFill>
                  <a:prstClr val="black"/>
                </a:solidFill>
              </a:rPr>
              <a:t>Thermal </a:t>
            </a:r>
            <a:r>
              <a:rPr lang="en-US" sz="2400" b="1" dirty="0" smtClean="0">
                <a:solidFill>
                  <a:prstClr val="black"/>
                </a:solidFill>
              </a:rPr>
              <a:t>Cycler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000" y="3762069"/>
            <a:ext cx="2857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Rapid Thermal Cycling</a:t>
            </a:r>
          </a:p>
          <a:p>
            <a:pPr marL="285750" indent="-285750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Vacuum Channels</a:t>
            </a:r>
          </a:p>
          <a:p>
            <a:pPr marL="285750" indent="-285750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Tungsten Metallization</a:t>
            </a:r>
          </a:p>
          <a:p>
            <a:pPr marL="285750" indent="-285750" defTabSz="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Distributed Wattage on Edges </a:t>
            </a:r>
          </a:p>
        </p:txBody>
      </p:sp>
    </p:spTree>
    <p:extLst>
      <p:ext uri="{BB962C8B-B14F-4D97-AF65-F5344CB8AC3E}">
        <p14:creationId xmlns:p14="http://schemas.microsoft.com/office/powerpoint/2010/main" val="32747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4401</TotalTime>
  <Words>132</Words>
  <Application>Microsoft Office PowerPoint</Application>
  <PresentationFormat>화면 슬라이드 쇼(4:3)</PresentationFormat>
  <Paragraphs>34</Paragraphs>
  <Slides>8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Ovelmen</dc:creator>
  <cp:lastModifiedBy>Super</cp:lastModifiedBy>
  <cp:revision>337</cp:revision>
  <dcterms:created xsi:type="dcterms:W3CDTF">2012-07-25T19:54:25Z</dcterms:created>
  <dcterms:modified xsi:type="dcterms:W3CDTF">2014-03-28T00:45:44Z</dcterms:modified>
</cp:coreProperties>
</file>