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256" r:id="rId3"/>
    <p:sldId id="258" r:id="rId4"/>
    <p:sldId id="259" r:id="rId5"/>
    <p:sldId id="260" r:id="rId6"/>
    <p:sldId id="257" r:id="rId7"/>
    <p:sldId id="261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6B765-20E9-4D41-8121-EEFCCF41A618}" type="datetimeFigureOut">
              <a:rPr lang="ko-KR" altLang="en-US" smtClean="0"/>
              <a:t>2014-02-11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71029-C51D-4706-81A5-5CC4D31AD7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328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CCC6-4C8B-4380-A7E7-99E4276A2B78}" type="datetimeFigureOut">
              <a:rPr lang="ko-KR" altLang="en-US" smtClean="0"/>
              <a:t>2014-02-11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AA68-971D-4CA1-B0F1-76F33077BE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8687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CCC6-4C8B-4380-A7E7-99E4276A2B78}" type="datetimeFigureOut">
              <a:rPr lang="ko-KR" altLang="en-US" smtClean="0"/>
              <a:t>2014-02-11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AA68-971D-4CA1-B0F1-76F33077BE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162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CCC6-4C8B-4380-A7E7-99E4276A2B78}" type="datetimeFigureOut">
              <a:rPr lang="ko-KR" altLang="en-US" smtClean="0"/>
              <a:t>2014-02-11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AA68-971D-4CA1-B0F1-76F33077BE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267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CCC6-4C8B-4380-A7E7-99E4276A2B78}" type="datetimeFigureOut">
              <a:rPr lang="ko-KR" altLang="en-US" smtClean="0"/>
              <a:t>2014-02-11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AA68-971D-4CA1-B0F1-76F33077BE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307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CCC6-4C8B-4380-A7E7-99E4276A2B78}" type="datetimeFigureOut">
              <a:rPr lang="ko-KR" altLang="en-US" smtClean="0"/>
              <a:t>2014-02-11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AA68-971D-4CA1-B0F1-76F33077BE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336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CCC6-4C8B-4380-A7E7-99E4276A2B78}" type="datetimeFigureOut">
              <a:rPr lang="ko-KR" altLang="en-US" smtClean="0"/>
              <a:t>2014-02-11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AA68-971D-4CA1-B0F1-76F33077BE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188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CCC6-4C8B-4380-A7E7-99E4276A2B78}" type="datetimeFigureOut">
              <a:rPr lang="ko-KR" altLang="en-US" smtClean="0"/>
              <a:t>2014-02-11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AA68-971D-4CA1-B0F1-76F33077BE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531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CCC6-4C8B-4380-A7E7-99E4276A2B78}" type="datetimeFigureOut">
              <a:rPr lang="ko-KR" altLang="en-US" smtClean="0"/>
              <a:t>2014-02-11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AA68-971D-4CA1-B0F1-76F33077BE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26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CCC6-4C8B-4380-A7E7-99E4276A2B78}" type="datetimeFigureOut">
              <a:rPr lang="ko-KR" altLang="en-US" smtClean="0"/>
              <a:t>2014-02-11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AA68-971D-4CA1-B0F1-76F33077BE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088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CCC6-4C8B-4380-A7E7-99E4276A2B78}" type="datetimeFigureOut">
              <a:rPr lang="ko-KR" altLang="en-US" smtClean="0"/>
              <a:t>2014-02-11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AA68-971D-4CA1-B0F1-76F33077BE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892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CCC6-4C8B-4380-A7E7-99E4276A2B78}" type="datetimeFigureOut">
              <a:rPr lang="ko-KR" altLang="en-US" smtClean="0"/>
              <a:t>2014-02-11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AA68-971D-4CA1-B0F1-76F33077BE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444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5CCC6-4C8B-4380-A7E7-99E4276A2B78}" type="datetimeFigureOut">
              <a:rPr lang="ko-KR" altLang="en-US" smtClean="0"/>
              <a:t>2014-02-11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5AA68-971D-4CA1-B0F1-76F33077BE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415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16" y="1340768"/>
            <a:ext cx="8658225" cy="4867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332655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u="sng" dirty="0" smtClean="0"/>
              <a:t>배치 시뮬레이션 방법</a:t>
            </a:r>
            <a:endParaRPr lang="ko-KR" alt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677187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231"/>
            <a:ext cx="9144000" cy="669753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627784" y="2780928"/>
            <a:ext cx="1152128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3923928" y="278092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50707" y="3254496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FF0000"/>
                </a:solidFill>
              </a:rPr>
              <a:t>순차적으로 계산됨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87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321"/>
            <a:ext cx="9144000" cy="4609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27346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u="sng" dirty="0" smtClean="0"/>
              <a:t>4 different active regions definition</a:t>
            </a:r>
            <a:endParaRPr lang="ko-KR" alt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3523060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999"/>
            <a:ext cx="9144000" cy="631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79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999"/>
            <a:ext cx="9144000" cy="631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60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999"/>
            <a:ext cx="9144000" cy="631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60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26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7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36"/>
            <a:ext cx="9144000" cy="64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87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36"/>
            <a:ext cx="9144000" cy="64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8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36"/>
            <a:ext cx="9144000" cy="64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87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0"/>
            <a:ext cx="8467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26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36"/>
            <a:ext cx="9144000" cy="64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87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36"/>
            <a:ext cx="9144000" cy="64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87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36"/>
            <a:ext cx="9144000" cy="64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87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</Words>
  <Application>Microsoft Office PowerPoint</Application>
  <PresentationFormat>화면 슬라이드 쇼(4:3)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Super</dc:creator>
  <cp:lastModifiedBy>Super</cp:lastModifiedBy>
  <cp:revision>6</cp:revision>
  <dcterms:created xsi:type="dcterms:W3CDTF">2014-02-11T03:03:52Z</dcterms:created>
  <dcterms:modified xsi:type="dcterms:W3CDTF">2014-02-11T03:26:02Z</dcterms:modified>
</cp:coreProperties>
</file>